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80B47-4690-4830-A01A-39DF347CB83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A4639-1DD8-459E-BD20-2A462B7F2B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Reith</dc:creator>
  <cp:lastModifiedBy>Reith</cp:lastModifiedBy>
  <cp:revision>1</cp:revision>
  <dcterms:created xsi:type="dcterms:W3CDTF">2011-11-21T11:50:39Z</dcterms:created>
  <dcterms:modified xsi:type="dcterms:W3CDTF">2011-11-21T11:50:50Z</dcterms:modified>
</cp:coreProperties>
</file>